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3833c3d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3833c3d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3833c3d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3833c3d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3833c3d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3833c3d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3833c3d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3833c3d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Arrow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02150" y="984500"/>
            <a:ext cx="4763400" cy="3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Arrow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to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simple function to arrow function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One liners.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 with arrow functions.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ingle and multiple parameters.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Limitations.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486425" y="35460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68675" y="1241525"/>
            <a:ext cx="4506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Way of writing functions in a certain 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write functions in a clear 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Introduced by ES6.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67250" y="4450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Arrow function()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17950" y="12674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/>
              <a:t>Own bindings to </a:t>
            </a:r>
            <a:r>
              <a:rPr lang="en-GB" sz="1800"/>
              <a:t>this or</a:t>
            </a:r>
            <a:r>
              <a:rPr lang="en-GB" sz="1800"/>
              <a:t> super .should not be used as methods.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/>
              <a:t>Not suitable for the call, apply and bind.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/>
              <a:t>Cannot be used as constructors.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9740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508600"/>
            <a:ext cx="49464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function display() and pass a single argument to it.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67725" y="465125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